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864B"/>
    <a:srgbClr val="E67300"/>
    <a:srgbClr val="FF9933"/>
    <a:srgbClr val="FF7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2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3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0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5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5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4EA2B-F5AE-4BB9-8B26-531E7ED07A4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4AA51-FEB2-46C9-A3FF-50669176C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6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" y="382600"/>
            <a:ext cx="11849373" cy="6475400"/>
          </a:xfrm>
        </p:spPr>
      </p:pic>
    </p:spTree>
    <p:extLst>
      <p:ext uri="{BB962C8B-B14F-4D97-AF65-F5344CB8AC3E}">
        <p14:creationId xmlns:p14="http://schemas.microsoft.com/office/powerpoint/2010/main" val="1449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7" y="382771"/>
            <a:ext cx="10771159" cy="5986131"/>
          </a:xfrm>
        </p:spPr>
      </p:pic>
    </p:spTree>
    <p:extLst>
      <p:ext uri="{BB962C8B-B14F-4D97-AF65-F5344CB8AC3E}">
        <p14:creationId xmlns:p14="http://schemas.microsoft.com/office/powerpoint/2010/main" val="13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8" y="393403"/>
            <a:ext cx="11484937" cy="6052735"/>
          </a:xfrm>
        </p:spPr>
      </p:pic>
    </p:spTree>
    <p:extLst>
      <p:ext uri="{BB962C8B-B14F-4D97-AF65-F5344CB8AC3E}">
        <p14:creationId xmlns:p14="http://schemas.microsoft.com/office/powerpoint/2010/main" val="21733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0403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0" y="156312"/>
            <a:ext cx="11052393" cy="6428239"/>
          </a:xfrm>
        </p:spPr>
      </p:pic>
    </p:spTree>
    <p:extLst>
      <p:ext uri="{BB962C8B-B14F-4D97-AF65-F5344CB8AC3E}">
        <p14:creationId xmlns:p14="http://schemas.microsoft.com/office/powerpoint/2010/main" val="8558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" y="422126"/>
            <a:ext cx="12151295" cy="6350813"/>
          </a:xfrm>
        </p:spPr>
      </p:pic>
    </p:spTree>
    <p:extLst>
      <p:ext uri="{BB962C8B-B14F-4D97-AF65-F5344CB8AC3E}">
        <p14:creationId xmlns:p14="http://schemas.microsoft.com/office/powerpoint/2010/main" val="22707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43"/>
            <a:ext cx="12192000" cy="6468155"/>
          </a:xfrm>
        </p:spPr>
      </p:pic>
    </p:spTree>
    <p:extLst>
      <p:ext uri="{BB962C8B-B14F-4D97-AF65-F5344CB8AC3E}">
        <p14:creationId xmlns:p14="http://schemas.microsoft.com/office/powerpoint/2010/main" val="134720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4" y="1105785"/>
            <a:ext cx="10422361" cy="52205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r="70307" b="82265"/>
          <a:stretch/>
        </p:blipFill>
        <p:spPr>
          <a:xfrm>
            <a:off x="393404" y="424921"/>
            <a:ext cx="2977116" cy="680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45707" r="7888" b="13857"/>
          <a:stretch/>
        </p:blipFill>
        <p:spPr>
          <a:xfrm>
            <a:off x="6057014" y="2083982"/>
            <a:ext cx="6134986" cy="1552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81434" r="84408"/>
          <a:stretch/>
        </p:blipFill>
        <p:spPr>
          <a:xfrm>
            <a:off x="8688572" y="3636336"/>
            <a:ext cx="871870" cy="712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7" t="82542" r="75375" b="1108"/>
          <a:stretch/>
        </p:blipFill>
        <p:spPr>
          <a:xfrm>
            <a:off x="8688572" y="4258528"/>
            <a:ext cx="1020726" cy="627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t="83096" r="65699"/>
          <a:stretch/>
        </p:blipFill>
        <p:spPr>
          <a:xfrm>
            <a:off x="8688572" y="4785027"/>
            <a:ext cx="1084521" cy="64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6" t="82750" r="58999"/>
          <a:stretch/>
        </p:blipFill>
        <p:spPr>
          <a:xfrm>
            <a:off x="8762557" y="5166659"/>
            <a:ext cx="723900" cy="6622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24693" r="82035" b="57691"/>
          <a:stretch/>
        </p:blipFill>
        <p:spPr>
          <a:xfrm>
            <a:off x="6057014" y="1256746"/>
            <a:ext cx="14192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7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145" y="714639"/>
            <a:ext cx="671328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Ps of Marketing for </a:t>
            </a:r>
            <a:r>
              <a:rPr lang="en-US" sz="3600" b="1" dirty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dirty="0" smtClean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aeed </a:t>
            </a:r>
            <a:r>
              <a:rPr lang="en-US" sz="3600" b="1" dirty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600" b="1" dirty="0" smtClean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hani </a:t>
            </a:r>
            <a:r>
              <a:rPr lang="en-US" sz="3600" b="1" dirty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dirty="0" smtClean="0">
                <a:solidFill>
                  <a:srgbClr val="C686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roducts</a:t>
            </a:r>
            <a:endParaRPr lang="en-US" sz="3600" b="1" dirty="0">
              <a:solidFill>
                <a:srgbClr val="C68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2559050"/>
            <a:ext cx="71056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66725"/>
            <a:ext cx="10591800" cy="6321778"/>
          </a:xfrm>
        </p:spPr>
      </p:pic>
    </p:spTree>
    <p:extLst>
      <p:ext uri="{BB962C8B-B14F-4D97-AF65-F5344CB8AC3E}">
        <p14:creationId xmlns:p14="http://schemas.microsoft.com/office/powerpoint/2010/main" val="213970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3" y="230740"/>
            <a:ext cx="10666342" cy="6087913"/>
          </a:xfrm>
        </p:spPr>
      </p:pic>
    </p:spTree>
    <p:extLst>
      <p:ext uri="{BB962C8B-B14F-4D97-AF65-F5344CB8AC3E}">
        <p14:creationId xmlns:p14="http://schemas.microsoft.com/office/powerpoint/2010/main" val="22152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495300"/>
            <a:ext cx="10848975" cy="6113788"/>
          </a:xfrm>
        </p:spPr>
      </p:pic>
    </p:spTree>
    <p:extLst>
      <p:ext uri="{BB962C8B-B14F-4D97-AF65-F5344CB8AC3E}">
        <p14:creationId xmlns:p14="http://schemas.microsoft.com/office/powerpoint/2010/main" val="41295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1325"/>
            <a:ext cx="12192000" cy="34321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31852"/>
          <a:stretch/>
        </p:blipFill>
        <p:spPr>
          <a:xfrm>
            <a:off x="5409685" y="3873500"/>
            <a:ext cx="6248915" cy="23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" y="215900"/>
            <a:ext cx="12153859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16" y="466725"/>
            <a:ext cx="10066584" cy="6211298"/>
          </a:xfrm>
        </p:spPr>
      </p:pic>
    </p:spTree>
    <p:extLst>
      <p:ext uri="{BB962C8B-B14F-4D97-AF65-F5344CB8AC3E}">
        <p14:creationId xmlns:p14="http://schemas.microsoft.com/office/powerpoint/2010/main" val="366977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3" y="454024"/>
            <a:ext cx="11907711" cy="6124575"/>
          </a:xfrm>
        </p:spPr>
      </p:pic>
    </p:spTree>
    <p:extLst>
      <p:ext uri="{BB962C8B-B14F-4D97-AF65-F5344CB8AC3E}">
        <p14:creationId xmlns:p14="http://schemas.microsoft.com/office/powerpoint/2010/main" val="19772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800"/>
            <a:ext cx="12072422" cy="5134800"/>
          </a:xfrm>
        </p:spPr>
      </p:pic>
    </p:spTree>
    <p:extLst>
      <p:ext uri="{BB962C8B-B14F-4D97-AF65-F5344CB8AC3E}">
        <p14:creationId xmlns:p14="http://schemas.microsoft.com/office/powerpoint/2010/main" val="40489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y Questions&quot; Images – Browse 390 Stock Photos, Vectors, and Video | Adobe 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262062"/>
            <a:ext cx="11637431" cy="43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72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" y="365124"/>
            <a:ext cx="12188979" cy="6492875"/>
          </a:xfrm>
        </p:spPr>
      </p:pic>
    </p:spTree>
    <p:extLst>
      <p:ext uri="{BB962C8B-B14F-4D97-AF65-F5344CB8AC3E}">
        <p14:creationId xmlns:p14="http://schemas.microsoft.com/office/powerpoint/2010/main" val="41829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50"/>
            <a:ext cx="12192000" cy="6188150"/>
          </a:xfrm>
        </p:spPr>
      </p:pic>
    </p:spTree>
    <p:extLst>
      <p:ext uri="{BB962C8B-B14F-4D97-AF65-F5344CB8AC3E}">
        <p14:creationId xmlns:p14="http://schemas.microsoft.com/office/powerpoint/2010/main" val="2041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810"/>
            <a:ext cx="12192000" cy="5209954"/>
          </a:xfrm>
        </p:spPr>
      </p:pic>
    </p:spTree>
    <p:extLst>
      <p:ext uri="{BB962C8B-B14F-4D97-AF65-F5344CB8AC3E}">
        <p14:creationId xmlns:p14="http://schemas.microsoft.com/office/powerpoint/2010/main" val="233415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48"/>
            <a:ext cx="12192000" cy="6613451"/>
          </a:xfrm>
        </p:spPr>
      </p:pic>
    </p:spTree>
    <p:extLst>
      <p:ext uri="{BB962C8B-B14F-4D97-AF65-F5344CB8AC3E}">
        <p14:creationId xmlns:p14="http://schemas.microsoft.com/office/powerpoint/2010/main" val="42555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190"/>
            <a:ext cx="12192000" cy="5358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8" y="360460"/>
            <a:ext cx="6258798" cy="7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3984" r="3800" b="4376"/>
          <a:stretch/>
        </p:blipFill>
        <p:spPr>
          <a:xfrm>
            <a:off x="499729" y="4152014"/>
            <a:ext cx="2966485" cy="24880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637" y="300152"/>
            <a:ext cx="3803989" cy="1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5" y="457200"/>
            <a:ext cx="11832613" cy="5954232"/>
          </a:xfrm>
        </p:spPr>
      </p:pic>
    </p:spTree>
    <p:extLst>
      <p:ext uri="{BB962C8B-B14F-4D97-AF65-F5344CB8AC3E}">
        <p14:creationId xmlns:p14="http://schemas.microsoft.com/office/powerpoint/2010/main" val="283506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6" y="808075"/>
            <a:ext cx="11785754" cy="4869711"/>
          </a:xfrm>
        </p:spPr>
      </p:pic>
    </p:spTree>
    <p:extLst>
      <p:ext uri="{BB962C8B-B14F-4D97-AF65-F5344CB8AC3E}">
        <p14:creationId xmlns:p14="http://schemas.microsoft.com/office/powerpoint/2010/main" val="383550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8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Ps of Marketing for Saeed Ghani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Ehsan</dc:creator>
  <cp:lastModifiedBy>Muhammad Ehsan</cp:lastModifiedBy>
  <cp:revision>11</cp:revision>
  <dcterms:created xsi:type="dcterms:W3CDTF">2024-01-15T16:57:12Z</dcterms:created>
  <dcterms:modified xsi:type="dcterms:W3CDTF">2024-01-16T16:47:23Z</dcterms:modified>
</cp:coreProperties>
</file>